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3778BC2-9FEE-4F8F-8BDF-4DA133FF9D13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95ECCCE-9B4E-46EF-8CE6-594087D7B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778BC2-9FEE-4F8F-8BDF-4DA133FF9D13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5ECCCE-9B4E-46EF-8CE6-594087D7B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778BC2-9FEE-4F8F-8BDF-4DA133FF9D13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5ECCCE-9B4E-46EF-8CE6-594087D7B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778BC2-9FEE-4F8F-8BDF-4DA133FF9D13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5ECCCE-9B4E-46EF-8CE6-594087D7B96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778BC2-9FEE-4F8F-8BDF-4DA133FF9D13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5ECCCE-9B4E-46EF-8CE6-594087D7B96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778BC2-9FEE-4F8F-8BDF-4DA133FF9D13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5ECCCE-9B4E-46EF-8CE6-594087D7B96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778BC2-9FEE-4F8F-8BDF-4DA133FF9D13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5ECCCE-9B4E-46EF-8CE6-594087D7B96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778BC2-9FEE-4F8F-8BDF-4DA133FF9D13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5ECCCE-9B4E-46EF-8CE6-594087D7B96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778BC2-9FEE-4F8F-8BDF-4DA133FF9D13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5ECCCE-9B4E-46EF-8CE6-594087D7B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3778BC2-9FEE-4F8F-8BDF-4DA133FF9D13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5ECCCE-9B4E-46EF-8CE6-594087D7B96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778BC2-9FEE-4F8F-8BDF-4DA133FF9D13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95ECCCE-9B4E-46EF-8CE6-594087D7B96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3778BC2-9FEE-4F8F-8BDF-4DA133FF9D13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95ECCCE-9B4E-46EF-8CE6-594087D7B9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0;&#1072;&#1090;&#1077;&#1088;&#1080;&#1085;&#1072;\Documents\Downloads\Pringles%20Commercial-The%20Brother%20and%20the%20Sister.3gp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Chips</a:t>
            </a:r>
            <a:endParaRPr lang="ru-RU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Made by </a:t>
            </a:r>
            <a:r>
              <a:rPr lang="en-US" dirty="0" err="1" smtClean="0">
                <a:solidFill>
                  <a:srgbClr val="FFC000"/>
                </a:solidFill>
              </a:rPr>
              <a:t>Zabrodina</a:t>
            </a:r>
            <a:r>
              <a:rPr lang="en-US" dirty="0" smtClean="0">
                <a:solidFill>
                  <a:srgbClr val="FFC000"/>
                </a:solidFill>
              </a:rPr>
              <a:t> E.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57166"/>
            <a:ext cx="4500594" cy="4500594"/>
          </a:xfrm>
          <a:prstGeom prst="rect">
            <a:avLst/>
          </a:prstGeom>
        </p:spPr>
      </p:pic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500042"/>
            <a:ext cx="4167204" cy="5812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1071546"/>
            <a:ext cx="4005278" cy="5390082"/>
          </a:xfrm>
          <a:prstGeom prst="rect">
            <a:avLst/>
          </a:prstGeom>
        </p:spPr>
      </p:pic>
      <p:pic>
        <p:nvPicPr>
          <p:cNvPr id="3" name="Рисунок 2" descr="images (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357166"/>
            <a:ext cx="3000396" cy="4580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214290"/>
            <a:ext cx="56425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Interesting Facts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1071546"/>
            <a:ext cx="431695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Americans </a:t>
            </a:r>
            <a:r>
              <a:rPr lang="en-US" sz="4000" dirty="0" smtClean="0"/>
              <a:t>- 10</a:t>
            </a:r>
            <a:r>
              <a:rPr lang="en-US" sz="4000" dirty="0"/>
              <a:t> kg </a:t>
            </a:r>
            <a:endParaRPr lang="en-US" sz="4000" dirty="0" smtClean="0"/>
          </a:p>
          <a:p>
            <a:r>
              <a:rPr lang="en-US" sz="4000" dirty="0"/>
              <a:t>Russians</a:t>
            </a:r>
            <a:r>
              <a:rPr lang="ru-RU" sz="4000" dirty="0" smtClean="0"/>
              <a:t> </a:t>
            </a:r>
            <a:r>
              <a:rPr lang="en-US" sz="4000" dirty="0" smtClean="0"/>
              <a:t>- </a:t>
            </a:r>
            <a:r>
              <a:rPr lang="ru-RU" sz="4000" dirty="0" smtClean="0"/>
              <a:t>0.5 </a:t>
            </a:r>
            <a:r>
              <a:rPr lang="ru-RU" sz="4000" dirty="0" err="1" smtClean="0"/>
              <a:t>kg</a:t>
            </a:r>
            <a:r>
              <a:rPr lang="ru-RU" sz="4000" dirty="0" smtClean="0"/>
              <a:t> </a:t>
            </a:r>
            <a:endParaRPr lang="en-US" sz="4000" dirty="0" smtClean="0"/>
          </a:p>
          <a:p>
            <a:r>
              <a:rPr lang="en-US" sz="4000" dirty="0"/>
              <a:t>Japanese </a:t>
            </a:r>
            <a:r>
              <a:rPr lang="en-US" sz="4000" dirty="0" smtClean="0"/>
              <a:t>- 17-20</a:t>
            </a:r>
            <a:r>
              <a:rPr lang="en-US" sz="4000" dirty="0"/>
              <a:t> kg</a:t>
            </a:r>
            <a:endParaRPr lang="ru-RU" sz="4000" dirty="0"/>
          </a:p>
        </p:txBody>
      </p:sp>
      <p:pic>
        <p:nvPicPr>
          <p:cNvPr id="5" name="Рисунок 4" descr="chips-614x44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142984"/>
            <a:ext cx="3929090" cy="28732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4" y="4714884"/>
            <a:ext cx="5435719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USA|</a:t>
            </a:r>
            <a:r>
              <a:rPr lang="en-US" sz="4000" dirty="0"/>
              <a:t> </a:t>
            </a:r>
            <a:r>
              <a:rPr lang="en-US" sz="4000" dirty="0" smtClean="0"/>
              <a:t>2005 | $ </a:t>
            </a:r>
            <a:r>
              <a:rPr lang="en-US" sz="4000" dirty="0"/>
              <a:t>6 million </a:t>
            </a:r>
            <a:endParaRPr lang="ru-RU" sz="40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2612961"/>
            <a:ext cx="2814645" cy="4245039"/>
          </a:xfrm>
          <a:prstGeom prst="rect">
            <a:avLst/>
          </a:prstGeom>
        </p:spPr>
      </p:pic>
      <p:pic>
        <p:nvPicPr>
          <p:cNvPr id="6" name="Рисунок 5" descr="images (9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-214338"/>
            <a:ext cx="4429124" cy="2952749"/>
          </a:xfrm>
          <a:prstGeom prst="rect">
            <a:avLst/>
          </a:prstGeom>
        </p:spPr>
      </p:pic>
      <p:pic>
        <p:nvPicPr>
          <p:cNvPr id="5" name="Рисунок 4" descr="images (8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14290"/>
            <a:ext cx="4910747" cy="32147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573977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March </a:t>
            </a:r>
            <a:r>
              <a:rPr lang="en-US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14 </a:t>
            </a:r>
            <a:endParaRPr lang="en-US" sz="48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en-U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Day </a:t>
            </a:r>
            <a:r>
              <a:rPr lang="en-US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of</a:t>
            </a:r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48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potato</a:t>
            </a:r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48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chips</a:t>
            </a:r>
            <a:endParaRPr lang="ru-RU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Рисунок 3" descr="images (10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429001"/>
            <a:ext cx="6123216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214290"/>
            <a:ext cx="5857884" cy="45948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58239" y="5143512"/>
            <a:ext cx="48857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-is </a:t>
            </a:r>
            <a:r>
              <a:rPr lang="en-US" sz="4000" dirty="0"/>
              <a:t>no more than 42%</a:t>
            </a:r>
            <a:endParaRPr lang="en-US" sz="4000" dirty="0" smtClean="0"/>
          </a:p>
          <a:p>
            <a:r>
              <a:rPr lang="en-US" sz="4000" dirty="0" smtClean="0"/>
              <a:t>-people </a:t>
            </a:r>
            <a:r>
              <a:rPr lang="en-US" sz="4000" dirty="0"/>
              <a:t>use </a:t>
            </a:r>
            <a:r>
              <a:rPr lang="en-US" sz="4000" dirty="0" smtClean="0"/>
              <a:t>dough</a:t>
            </a:r>
            <a:endParaRPr lang="en-US" sz="4000" dirty="0"/>
          </a:p>
        </p:txBody>
      </p:sp>
      <p:pic>
        <p:nvPicPr>
          <p:cNvPr id="4" name="Рисунок 3" descr="images (1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928670"/>
            <a:ext cx="1781175" cy="2562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929066"/>
            <a:ext cx="314528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are not  chips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ringles Commercial-The Brother and the Sister.3g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9681475_800pxDSC0845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95250"/>
            <a:ext cx="8890000" cy="666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0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4800" b="1" cap="all" dirty="0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History of chips.</a:t>
            </a:r>
            <a:endParaRPr lang="ru-RU" sz="4800" b="1" cap="all" dirty="0">
              <a:ln/>
              <a:solidFill>
                <a:srgbClr val="FFC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142984"/>
            <a:ext cx="5286412" cy="181588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800" b="1" cap="all" dirty="0" smtClean="0">
                <a:ln w="0">
                  <a:solidFill>
                    <a:schemeClr val="tx1"/>
                  </a:solidFill>
                </a:ln>
                <a:effectLst>
                  <a:reflection blurRad="12700" stA="50000" endPos="50000" dist="5000" dir="5400000" sy="-100000" rotWithShape="0"/>
                </a:effectLst>
              </a:rPr>
              <a:t>-by </a:t>
            </a:r>
            <a:r>
              <a:rPr lang="en-US" sz="2800" b="1" cap="all" dirty="0">
                <a:ln w="0">
                  <a:solidFill>
                    <a:schemeClr val="tx1"/>
                  </a:solidFill>
                </a:ln>
                <a:effectLst>
                  <a:reflection blurRad="12700" stA="50000" endPos="50000" dist="5000" dir="5400000" sy="-100000" rotWithShape="0"/>
                </a:effectLst>
              </a:rPr>
              <a:t>accident </a:t>
            </a:r>
            <a:endParaRPr lang="en-US" sz="2800" b="1" cap="all" dirty="0" smtClean="0">
              <a:ln w="0">
                <a:solidFill>
                  <a:schemeClr val="tx1"/>
                </a:solidFill>
              </a:ln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en-US" sz="2800" b="1" cap="all" dirty="0">
                <a:ln w="0">
                  <a:solidFill>
                    <a:schemeClr val="tx1"/>
                  </a:solidFill>
                </a:ln>
                <a:effectLst>
                  <a:reflection blurRad="12700" stA="50000" endPos="50000" dist="5000" dir="5400000" sy="-100000" rotWithShape="0"/>
                </a:effectLst>
              </a:rPr>
              <a:t>-</a:t>
            </a:r>
            <a:r>
              <a:rPr lang="en-US" sz="2800" b="1" cap="all" dirty="0" smtClean="0">
                <a:ln w="0">
                  <a:solidFill>
                    <a:schemeClr val="tx1"/>
                  </a:solidFill>
                </a:ln>
                <a:effectLst>
                  <a:reflection blurRad="12700" stA="50000" endPos="50000" dist="5000" dir="5400000" sy="-100000" rotWithShape="0"/>
                </a:effectLst>
              </a:rPr>
              <a:t>by </a:t>
            </a:r>
            <a:r>
              <a:rPr lang="ru-RU" sz="2800" b="1" cap="all" dirty="0" err="1" smtClean="0">
                <a:ln w="0">
                  <a:solidFill>
                    <a:schemeClr val="tx1"/>
                  </a:solidFill>
                </a:ln>
                <a:effectLst>
                  <a:reflection blurRad="12700" stA="50000" endPos="50000" dist="5000" dir="5400000" sy="-100000" rotWithShape="0"/>
                </a:effectLst>
              </a:rPr>
              <a:t>chef</a:t>
            </a:r>
            <a:r>
              <a:rPr lang="ru-RU" sz="2800" b="1" cap="all" dirty="0" smtClean="0">
                <a:ln w="0">
                  <a:solidFill>
                    <a:schemeClr val="tx1"/>
                  </a:solidFill>
                </a:ln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sz="2800" b="1" cap="all" dirty="0" smtClean="0">
                <a:ln w="0">
                  <a:solidFill>
                    <a:schemeClr val="tx1"/>
                  </a:solidFill>
                </a:ln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sz="2800" b="1" cap="all" dirty="0" smtClean="0">
                <a:ln w="0">
                  <a:solidFill>
                    <a:schemeClr val="tx1"/>
                  </a:solidFill>
                </a:ln>
                <a:effectLst>
                  <a:reflection blurRad="12700" stA="50000" endPos="50000" dist="5000" dir="5400000" sy="-100000" rotWithShape="0"/>
                </a:effectLst>
              </a:rPr>
              <a:t>George </a:t>
            </a:r>
            <a:r>
              <a:rPr lang="en-US" sz="2800" b="1" cap="all" dirty="0">
                <a:ln w="0">
                  <a:solidFill>
                    <a:schemeClr val="tx1"/>
                  </a:solidFill>
                </a:ln>
                <a:effectLst>
                  <a:reflection blurRad="12700" stA="50000" endPos="50000" dist="5000" dir="5400000" sy="-100000" rotWithShape="0"/>
                </a:effectLst>
              </a:rPr>
              <a:t>Crum, </a:t>
            </a:r>
            <a:endParaRPr lang="en-US" sz="2800" b="1" cap="all" dirty="0" smtClean="0">
              <a:ln w="0">
                <a:solidFill>
                  <a:schemeClr val="tx1"/>
                </a:solidFill>
              </a:ln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en-US" sz="2800" b="1" cap="all" dirty="0" smtClean="0">
                <a:ln w="0">
                  <a:solidFill>
                    <a:schemeClr val="tx1"/>
                  </a:solidFill>
                </a:ln>
                <a:effectLst>
                  <a:reflection blurRad="12700" stA="50000" endPos="50000" dist="5000" dir="5400000" sy="-100000" rotWithShape="0"/>
                </a:effectLst>
              </a:rPr>
              <a:t>a </a:t>
            </a:r>
            <a:r>
              <a:rPr lang="en-US" sz="2800" b="1" cap="all" dirty="0">
                <a:ln w="0">
                  <a:solidFill>
                    <a:schemeClr val="tx1"/>
                  </a:solidFill>
                </a:ln>
                <a:effectLst>
                  <a:reflection blurRad="12700" stA="50000" endPos="50000" dist="5000" dir="5400000" sy="-100000" rotWithShape="0"/>
                </a:effectLst>
              </a:rPr>
              <a:t>Native American in </a:t>
            </a:r>
            <a:r>
              <a:rPr lang="en-US" sz="2800" b="1" cap="all" dirty="0" smtClean="0">
                <a:ln w="0">
                  <a:solidFill>
                    <a:schemeClr val="tx1"/>
                  </a:solidFill>
                </a:ln>
                <a:effectLst>
                  <a:reflection blurRad="12700" stA="50000" endPos="50000" dist="5000" dir="5400000" sy="-100000" rotWithShape="0"/>
                </a:effectLst>
              </a:rPr>
              <a:t>origin</a:t>
            </a:r>
            <a:endParaRPr lang="ru-RU" sz="2800" b="1" cap="all" dirty="0">
              <a:ln w="0">
                <a:solidFill>
                  <a:schemeClr val="tx1"/>
                </a:solidFill>
              </a:ln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Рисунок 4" descr="images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1000108"/>
            <a:ext cx="4057666" cy="50393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5643594" cy="5643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0" y="6072206"/>
            <a:ext cx="32881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"French fries</a:t>
            </a:r>
            <a:r>
              <a:rPr lang="en-US" sz="4000" dirty="0" smtClean="0"/>
              <a:t>"</a:t>
            </a:r>
            <a:r>
              <a:rPr lang="en-US" sz="4000" dirty="0"/>
              <a:t> 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2597" y="0"/>
            <a:ext cx="4401404" cy="2928934"/>
          </a:xfrm>
          <a:prstGeom prst="rect">
            <a:avLst/>
          </a:prstGeom>
        </p:spPr>
      </p:pic>
      <p:pic>
        <p:nvPicPr>
          <p:cNvPr id="3" name="Рисунок 2" descr="images (9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357686" cy="3264058"/>
          </a:xfrm>
          <a:prstGeom prst="rect">
            <a:avLst/>
          </a:prstGeom>
        </p:spPr>
      </p:pic>
      <p:sp>
        <p:nvSpPr>
          <p:cNvPr id="6" name="Выгнутая вниз стрелка 5"/>
          <p:cNvSpPr/>
          <p:nvPr/>
        </p:nvSpPr>
        <p:spPr>
          <a:xfrm>
            <a:off x="3571868" y="3286124"/>
            <a:ext cx="2857520" cy="150019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728" y="5072074"/>
            <a:ext cx="37496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-August </a:t>
            </a:r>
            <a:r>
              <a:rPr lang="en-US" sz="4000" dirty="0"/>
              <a:t>24, 1853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3857620" y="5857892"/>
            <a:ext cx="2342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-</a:t>
            </a:r>
            <a:r>
              <a:rPr lang="en-US" sz="4000" dirty="0" smtClean="0"/>
              <a:t>too </a:t>
            </a:r>
            <a:r>
              <a:rPr lang="en-US" sz="4000" dirty="0"/>
              <a:t>thick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428604"/>
            <a:ext cx="7072344" cy="4898253"/>
          </a:xfrm>
          <a:prstGeom prst="rect">
            <a:avLst/>
          </a:prstGeom>
        </p:spPr>
      </p:pic>
      <p:sp>
        <p:nvSpPr>
          <p:cNvPr id="3" name="Минус 2"/>
          <p:cNvSpPr/>
          <p:nvPr/>
        </p:nvSpPr>
        <p:spPr>
          <a:xfrm>
            <a:off x="3857620" y="4429132"/>
            <a:ext cx="4429156" cy="1357322"/>
          </a:xfrm>
          <a:prstGeom prst="mathMinu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071934" y="5715016"/>
            <a:ext cx="42836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-</a:t>
            </a:r>
            <a:r>
              <a:rPr lang="en-US" sz="4000" dirty="0"/>
              <a:t> "Saratoga Chips"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 (1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0"/>
            <a:ext cx="3792384" cy="3643338"/>
          </a:xfrm>
          <a:prstGeom prst="rect">
            <a:avLst/>
          </a:prstGeom>
        </p:spPr>
      </p:pic>
      <p:pic>
        <p:nvPicPr>
          <p:cNvPr id="4" name="Рисунок 3" descr="images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28" y="3429000"/>
            <a:ext cx="3143272" cy="31573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2643182"/>
            <a:ext cx="5054525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-</a:t>
            </a:r>
            <a:r>
              <a:rPr lang="en-US" sz="4000" dirty="0"/>
              <a:t> </a:t>
            </a:r>
            <a:r>
              <a:rPr lang="en-US" sz="4000" dirty="0" smtClean="0"/>
              <a:t> </a:t>
            </a:r>
            <a:r>
              <a:rPr lang="en-US" sz="4000" dirty="0"/>
              <a:t>1860</a:t>
            </a:r>
            <a:endParaRPr lang="ru-RU" sz="4000" dirty="0"/>
          </a:p>
          <a:p>
            <a:r>
              <a:rPr lang="en-US" sz="4000" dirty="0" smtClean="0"/>
              <a:t>- Laura </a:t>
            </a:r>
            <a:r>
              <a:rPr lang="en-US" sz="4000" dirty="0"/>
              <a:t>Scudder </a:t>
            </a:r>
            <a:endParaRPr lang="ru-RU" sz="4000" dirty="0"/>
          </a:p>
          <a:p>
            <a:r>
              <a:rPr lang="en-US" sz="4000" dirty="0"/>
              <a:t> </a:t>
            </a:r>
            <a:r>
              <a:rPr lang="en-US" sz="4000" dirty="0" smtClean="0"/>
              <a:t>- </a:t>
            </a:r>
            <a:r>
              <a:rPr lang="en-US" sz="4000" dirty="0"/>
              <a:t>1895, William </a:t>
            </a:r>
            <a:endParaRPr lang="en-US" sz="4000" dirty="0" smtClean="0"/>
          </a:p>
          <a:p>
            <a:r>
              <a:rPr lang="en-US" sz="4000" dirty="0" err="1" smtClean="0"/>
              <a:t>Teppendon</a:t>
            </a:r>
            <a:r>
              <a:rPr lang="en-US" sz="4000" dirty="0" smtClean="0"/>
              <a:t> </a:t>
            </a:r>
          </a:p>
          <a:p>
            <a:r>
              <a:rPr lang="en-US" sz="4000" dirty="0"/>
              <a:t>-</a:t>
            </a:r>
            <a:r>
              <a:rPr lang="en-US" sz="4000" dirty="0" smtClean="0"/>
              <a:t>"</a:t>
            </a:r>
            <a:r>
              <a:rPr lang="en-US" sz="4000" dirty="0"/>
              <a:t>limited production" </a:t>
            </a:r>
            <a:endParaRPr lang="ru-RU" sz="40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326807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-1932</a:t>
            </a:r>
          </a:p>
          <a:p>
            <a:r>
              <a:rPr lang="en-US" sz="4000" dirty="0" smtClean="0"/>
              <a:t>-Herman </a:t>
            </a:r>
            <a:r>
              <a:rPr lang="en-US" sz="4000" dirty="0"/>
              <a:t>Lay </a:t>
            </a:r>
            <a:endParaRPr lang="en-US" sz="4000" dirty="0" smtClean="0"/>
          </a:p>
          <a:p>
            <a:r>
              <a:rPr lang="en-US" sz="4000" dirty="0"/>
              <a:t>-</a:t>
            </a:r>
            <a:r>
              <a:rPr lang="en-US" sz="4000" dirty="0" smtClean="0"/>
              <a:t>brand </a:t>
            </a:r>
            <a:r>
              <a:rPr lang="en-US" sz="4000" dirty="0"/>
              <a:t>“</a:t>
            </a:r>
            <a:r>
              <a:rPr lang="en-US" sz="4000" dirty="0" smtClean="0"/>
              <a:t>Lay's”</a:t>
            </a:r>
            <a:endParaRPr lang="ru-RU" sz="4000" dirty="0"/>
          </a:p>
        </p:txBody>
      </p:sp>
      <p:pic>
        <p:nvPicPr>
          <p:cNvPr id="3" name="Рисунок 2" descr="images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938" y="285728"/>
            <a:ext cx="5643602" cy="5643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346" y="0"/>
            <a:ext cx="4857784" cy="4857784"/>
          </a:xfrm>
          <a:prstGeom prst="rect">
            <a:avLst/>
          </a:prstGeom>
        </p:spPr>
      </p:pic>
      <p:pic>
        <p:nvPicPr>
          <p:cNvPr id="3" name="Рисунок 2" descr="images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1643050"/>
            <a:ext cx="4929190" cy="4929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274</TotalTime>
  <Words>77</Words>
  <Application>Microsoft Office PowerPoint</Application>
  <PresentationFormat>Экран (4:3)</PresentationFormat>
  <Paragraphs>28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Chips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Катерина</dc:creator>
  <cp:lastModifiedBy>Катерина</cp:lastModifiedBy>
  <cp:revision>31</cp:revision>
  <dcterms:created xsi:type="dcterms:W3CDTF">2012-02-26T12:45:13Z</dcterms:created>
  <dcterms:modified xsi:type="dcterms:W3CDTF">2012-02-26T17:19:42Z</dcterms:modified>
</cp:coreProperties>
</file>